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20" Type="http://schemas.openxmlformats.org/officeDocument/2006/relationships/slide" Target="slides/slide1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22" Type="http://schemas.openxmlformats.org/officeDocument/2006/relationships/slide" Target="slides/slide17.xml"/><Relationship Id="rId44" Type="http://schemas.openxmlformats.org/officeDocument/2006/relationships/slide" Target="slides/slide39.xml"/><Relationship Id="rId21" Type="http://schemas.openxmlformats.org/officeDocument/2006/relationships/slide" Target="slides/slide16.xml"/><Relationship Id="rId43" Type="http://schemas.openxmlformats.org/officeDocument/2006/relationships/slide" Target="slides/slide38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slide" Target="slides/slide32.xml"/><Relationship Id="rId14" Type="http://schemas.openxmlformats.org/officeDocument/2006/relationships/slide" Target="slides/slide9.xml"/><Relationship Id="rId36" Type="http://schemas.openxmlformats.org/officeDocument/2006/relationships/slide" Target="slides/slide31.xml"/><Relationship Id="rId17" Type="http://schemas.openxmlformats.org/officeDocument/2006/relationships/slide" Target="slides/slide12.xml"/><Relationship Id="rId39" Type="http://schemas.openxmlformats.org/officeDocument/2006/relationships/slide" Target="slides/slide34.xml"/><Relationship Id="rId16" Type="http://schemas.openxmlformats.org/officeDocument/2006/relationships/slide" Target="slides/slide11.xml"/><Relationship Id="rId38" Type="http://schemas.openxmlformats.org/officeDocument/2006/relationships/slide" Target="slides/slide33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c96598232d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c96598232d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c96598232d_0_2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c96598232d_0_2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c96598232d_0_2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c96598232d_0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c96598232d_0_2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c96598232d_0_2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c96598232d_0_2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c96598232d_0_2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c96598232d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c96598232d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c96598232d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c96598232d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c96598232d_0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c96598232d_0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c96598232d_0_3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c96598232d_0_3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c96598232d_0_3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c96598232d_0_3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c96598232d_0_3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c96598232d_0_3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c96598232d_0_3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c96598232d_0_3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c96598232d_0_3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c96598232d_0_3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c96598232d_0_3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c96598232d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c96598232d_0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c96598232d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c96598232d_0_4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c96598232d_0_4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c96598232d_0_4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c96598232d_0_4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c96598232d_0_4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c96598232d_0_4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gc96598232d_0_4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9" name="Google Shape;289;gc96598232d_0_4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c96598232d_0_4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c96598232d_0_4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c96598232d_0_4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Google Shape;310;gc96598232d_0_4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96598232d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96598232d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c96598232d_0_4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Google Shape;319;gc96598232d_0_4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gc96598232d_0_5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1" name="Google Shape;331;gc96598232d_0_5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c96598232d_0_5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c96598232d_0_5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c96598232d_0_5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c96598232d_0_5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c96598232d_0_5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c96598232d_0_5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c96598232d_0_5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c96598232d_0_5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c96598232d_0_5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c96598232d_0_5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c96598232d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c96598232d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4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gc96598232d_0_5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6" name="Google Shape;396;gc96598232d_0_5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c96598232d_0_5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c96598232d_0_5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c96598232d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c96598232d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c96598232d_0_1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c96598232d_0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c96598232d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c96598232d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c96598232d_0_1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c96598232d_0_1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c96598232d_0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c96598232d_0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c96598232d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c96598232d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jquery.com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austenpayan.github.io/skippr/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7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1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1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5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22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23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24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20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14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2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coliss.com/articles/build-websites/operation/css/opinionated-reset-stylesheet-destyle-css.html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title"/>
          </p:nvPr>
        </p:nvSpPr>
        <p:spPr>
          <a:xfrm>
            <a:off x="311700" y="1888800"/>
            <a:ext cx="8520600" cy="136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3600">
                <a:solidFill>
                  <a:srgbClr val="434343"/>
                </a:solidFill>
              </a:rPr>
              <a:t>3</a:t>
            </a:r>
            <a:r>
              <a:rPr lang="ja" sz="3600">
                <a:solidFill>
                  <a:srgbClr val="434343"/>
                </a:solidFill>
              </a:rPr>
              <a:t>時間で復習</a:t>
            </a:r>
            <a:endParaRPr sz="36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ja" sz="3600">
                <a:solidFill>
                  <a:srgbClr val="434343"/>
                </a:solidFill>
              </a:rPr>
              <a:t>HTML&amp;CSS,JavaScript,jQuery</a:t>
            </a:r>
            <a:endParaRPr sz="36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2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22"/>
          <p:cNvSpPr txBox="1"/>
          <p:nvPr/>
        </p:nvSpPr>
        <p:spPr>
          <a:xfrm>
            <a:off x="311700" y="491925"/>
            <a:ext cx="5223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イントロセクション</a:t>
            </a:r>
            <a:endParaRPr b="1" sz="3600">
              <a:solidFill>
                <a:srgbClr val="434343"/>
              </a:solidFill>
            </a:endParaRPr>
          </a:p>
        </p:txBody>
      </p:sp>
      <p:pic>
        <p:nvPicPr>
          <p:cNvPr id="139" name="Google Shape;139;p22"/>
          <p:cNvPicPr preferRelativeResize="0"/>
          <p:nvPr/>
        </p:nvPicPr>
        <p:blipFill rotWithShape="1">
          <a:blip r:embed="rId3">
            <a:alphaModFix/>
          </a:blip>
          <a:srcRect b="64160" l="0" r="51846" t="0"/>
          <a:stretch/>
        </p:blipFill>
        <p:spPr>
          <a:xfrm>
            <a:off x="311700" y="1969725"/>
            <a:ext cx="7222781" cy="3024076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2"/>
          <p:cNvSpPr/>
          <p:nvPr/>
        </p:nvSpPr>
        <p:spPr>
          <a:xfrm>
            <a:off x="2865175" y="3244900"/>
            <a:ext cx="3855000" cy="3222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p22"/>
          <p:cNvSpPr txBox="1"/>
          <p:nvPr>
            <p:ph idx="4294967295" type="title"/>
          </p:nvPr>
        </p:nvSpPr>
        <p:spPr>
          <a:xfrm>
            <a:off x="311700" y="1230813"/>
            <a:ext cx="85206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&lt;h1&gt;タグを追加</a:t>
            </a:r>
            <a:endParaRPr sz="18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3"/>
          <p:cNvSpPr txBox="1"/>
          <p:nvPr>
            <p:ph idx="4294967295" type="title"/>
          </p:nvPr>
        </p:nvSpPr>
        <p:spPr>
          <a:xfrm>
            <a:off x="311700" y="1230813"/>
            <a:ext cx="85206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.container&gt;.heading&gt;h2+p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147" name="Google Shape;147;p23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p23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3"/>
          <p:cNvSpPr txBox="1"/>
          <p:nvPr/>
        </p:nvSpPr>
        <p:spPr>
          <a:xfrm>
            <a:off x="311700" y="491925"/>
            <a:ext cx="5223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アバウトセクション-1</a:t>
            </a:r>
            <a:endParaRPr b="1" sz="3600">
              <a:solidFill>
                <a:srgbClr val="434343"/>
              </a:solidFill>
            </a:endParaRPr>
          </a:p>
        </p:txBody>
      </p:sp>
      <p:pic>
        <p:nvPicPr>
          <p:cNvPr id="150" name="Google Shape;150;p23"/>
          <p:cNvPicPr preferRelativeResize="0"/>
          <p:nvPr/>
        </p:nvPicPr>
        <p:blipFill rotWithShape="1">
          <a:blip r:embed="rId3">
            <a:alphaModFix/>
          </a:blip>
          <a:srcRect b="40489" l="0" r="47235" t="9017"/>
          <a:stretch/>
        </p:blipFill>
        <p:spPr>
          <a:xfrm>
            <a:off x="311700" y="1969725"/>
            <a:ext cx="5618030" cy="3024076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23"/>
          <p:cNvSpPr/>
          <p:nvPr/>
        </p:nvSpPr>
        <p:spPr>
          <a:xfrm>
            <a:off x="2155800" y="2895575"/>
            <a:ext cx="3528600" cy="10512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4"/>
          <p:cNvSpPr txBox="1"/>
          <p:nvPr>
            <p:ph idx="4294967295" type="title"/>
          </p:nvPr>
        </p:nvSpPr>
        <p:spPr>
          <a:xfrm>
            <a:off x="311700" y="1230813"/>
            <a:ext cx="85206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.language&gt;.language__content&gt;img+h4+p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157" name="Google Shape;157;p24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4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24"/>
          <p:cNvSpPr txBox="1"/>
          <p:nvPr/>
        </p:nvSpPr>
        <p:spPr>
          <a:xfrm>
            <a:off x="311700" y="491925"/>
            <a:ext cx="5223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アバウトセクション-2</a:t>
            </a:r>
            <a:endParaRPr b="1" sz="3600">
              <a:solidFill>
                <a:srgbClr val="434343"/>
              </a:solidFill>
            </a:endParaRPr>
          </a:p>
        </p:txBody>
      </p:sp>
      <p:pic>
        <p:nvPicPr>
          <p:cNvPr id="160" name="Google Shape;160;p24"/>
          <p:cNvPicPr preferRelativeResize="0"/>
          <p:nvPr/>
        </p:nvPicPr>
        <p:blipFill rotWithShape="1">
          <a:blip r:embed="rId3">
            <a:alphaModFix/>
          </a:blip>
          <a:srcRect b="32312" l="0" r="44059" t="21073"/>
          <a:stretch/>
        </p:blipFill>
        <p:spPr>
          <a:xfrm>
            <a:off x="311700" y="1969725"/>
            <a:ext cx="6452006" cy="3024076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24"/>
          <p:cNvSpPr/>
          <p:nvPr/>
        </p:nvSpPr>
        <p:spPr>
          <a:xfrm>
            <a:off x="2627575" y="3050850"/>
            <a:ext cx="4000200" cy="13446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idx="4294967295" type="title"/>
          </p:nvPr>
        </p:nvSpPr>
        <p:spPr>
          <a:xfrm>
            <a:off x="311700" y="1230813"/>
            <a:ext cx="85206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&lt;div class=”language__content”&gt;~&lt;/div&gt;を3つ複製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167" name="Google Shape;167;p25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5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5"/>
          <p:cNvSpPr txBox="1"/>
          <p:nvPr/>
        </p:nvSpPr>
        <p:spPr>
          <a:xfrm>
            <a:off x="311700" y="491925"/>
            <a:ext cx="5223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アバウトセクション-3</a:t>
            </a:r>
            <a:endParaRPr b="1" sz="3600">
              <a:solidFill>
                <a:srgbClr val="434343"/>
              </a:solidFill>
            </a:endParaRPr>
          </a:p>
        </p:txBody>
      </p:sp>
      <p:pic>
        <p:nvPicPr>
          <p:cNvPr id="170" name="Google Shape;170;p25"/>
          <p:cNvPicPr preferRelativeResize="0"/>
          <p:nvPr/>
        </p:nvPicPr>
        <p:blipFill rotWithShape="1">
          <a:blip r:embed="rId3">
            <a:alphaModFix/>
          </a:blip>
          <a:srcRect b="9511" l="0" r="40187" t="26566"/>
          <a:stretch/>
        </p:blipFill>
        <p:spPr>
          <a:xfrm>
            <a:off x="311700" y="1969725"/>
            <a:ext cx="5030194" cy="3024076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5"/>
          <p:cNvSpPr/>
          <p:nvPr/>
        </p:nvSpPr>
        <p:spPr>
          <a:xfrm>
            <a:off x="2201825" y="2809475"/>
            <a:ext cx="3140100" cy="6471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2" name="Google Shape;172;p25"/>
          <p:cNvSpPr/>
          <p:nvPr/>
        </p:nvSpPr>
        <p:spPr>
          <a:xfrm>
            <a:off x="2201825" y="3456575"/>
            <a:ext cx="3140100" cy="738900"/>
          </a:xfrm>
          <a:prstGeom prst="rect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5"/>
          <p:cNvSpPr/>
          <p:nvPr/>
        </p:nvSpPr>
        <p:spPr>
          <a:xfrm>
            <a:off x="2201825" y="4195475"/>
            <a:ext cx="3140100" cy="647100"/>
          </a:xfrm>
          <a:prstGeom prst="rect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25"/>
          <p:cNvSpPr txBox="1"/>
          <p:nvPr/>
        </p:nvSpPr>
        <p:spPr>
          <a:xfrm>
            <a:off x="5534700" y="3050850"/>
            <a:ext cx="40044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solidFill>
                  <a:srgbClr val="FF0000"/>
                </a:solidFill>
              </a:rPr>
              <a:t>※</a:t>
            </a:r>
            <a:r>
              <a:rPr b="1" lang="ja">
                <a:solidFill>
                  <a:srgbClr val="FF0000"/>
                </a:solidFill>
              </a:rPr>
              <a:t>複製する場所は</a:t>
            </a:r>
            <a:endParaRPr b="1">
              <a:solidFill>
                <a:srgbClr val="FF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solidFill>
                  <a:srgbClr val="FF0000"/>
                </a:solidFill>
              </a:rPr>
              <a:t>&lt;div class=”language”&gt;&lt;/div&gt;の中！</a:t>
            </a:r>
            <a:endParaRPr b="1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6"/>
          <p:cNvSpPr txBox="1"/>
          <p:nvPr>
            <p:ph idx="4294967295" type="title"/>
          </p:nvPr>
        </p:nvSpPr>
        <p:spPr>
          <a:xfrm>
            <a:off x="311700" y="1230813"/>
            <a:ext cx="85206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.container&gt;.heading&gt;h2+p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180" name="Google Shape;180;p26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6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6"/>
          <p:cNvSpPr txBox="1"/>
          <p:nvPr/>
        </p:nvSpPr>
        <p:spPr>
          <a:xfrm>
            <a:off x="311700" y="491925"/>
            <a:ext cx="8520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ポートフォリオ</a:t>
            </a:r>
            <a:r>
              <a:rPr b="1" lang="ja" sz="3600">
                <a:solidFill>
                  <a:srgbClr val="434343"/>
                </a:solidFill>
              </a:rPr>
              <a:t>セクション-1</a:t>
            </a:r>
            <a:endParaRPr b="1" sz="3600">
              <a:solidFill>
                <a:srgbClr val="434343"/>
              </a:solidFill>
            </a:endParaRPr>
          </a:p>
        </p:txBody>
      </p:sp>
      <p:pic>
        <p:nvPicPr>
          <p:cNvPr id="183" name="Google Shape;18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969726"/>
            <a:ext cx="6841820" cy="3024074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6"/>
          <p:cNvSpPr/>
          <p:nvPr/>
        </p:nvSpPr>
        <p:spPr>
          <a:xfrm>
            <a:off x="3003225" y="3050850"/>
            <a:ext cx="3843300" cy="8790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7"/>
          <p:cNvSpPr txBox="1"/>
          <p:nvPr>
            <p:ph idx="4294967295" type="title"/>
          </p:nvPr>
        </p:nvSpPr>
        <p:spPr>
          <a:xfrm>
            <a:off x="311700" y="1230813"/>
            <a:ext cx="85206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.portfolio__slideshow&gt;img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190" name="Google Shape;190;p27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7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7"/>
          <p:cNvSpPr txBox="1"/>
          <p:nvPr/>
        </p:nvSpPr>
        <p:spPr>
          <a:xfrm>
            <a:off x="311700" y="491925"/>
            <a:ext cx="8520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ポートフォリオセクション-2</a:t>
            </a:r>
            <a:endParaRPr b="1" sz="3600">
              <a:solidFill>
                <a:srgbClr val="434343"/>
              </a:solidFill>
            </a:endParaRPr>
          </a:p>
        </p:txBody>
      </p:sp>
      <p:pic>
        <p:nvPicPr>
          <p:cNvPr id="193" name="Google Shape;19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969725"/>
            <a:ext cx="5517406" cy="302407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7"/>
          <p:cNvSpPr/>
          <p:nvPr/>
        </p:nvSpPr>
        <p:spPr>
          <a:xfrm>
            <a:off x="2451950" y="3509550"/>
            <a:ext cx="3060600" cy="5637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969732"/>
            <a:ext cx="5978493" cy="3024075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8"/>
          <p:cNvSpPr txBox="1"/>
          <p:nvPr>
            <p:ph idx="4294967295" type="title"/>
          </p:nvPr>
        </p:nvSpPr>
        <p:spPr>
          <a:xfrm>
            <a:off x="311700" y="1230813"/>
            <a:ext cx="85206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footer#footer&gt;.copyrights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201" name="Google Shape;201;p28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8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8"/>
          <p:cNvSpPr txBox="1"/>
          <p:nvPr/>
        </p:nvSpPr>
        <p:spPr>
          <a:xfrm>
            <a:off x="311700" y="491925"/>
            <a:ext cx="41529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フッター</a:t>
            </a:r>
            <a:endParaRPr b="1" sz="3600">
              <a:solidFill>
                <a:srgbClr val="434343"/>
              </a:solidFill>
            </a:endParaRPr>
          </a:p>
        </p:txBody>
      </p:sp>
      <p:sp>
        <p:nvSpPr>
          <p:cNvPr id="204" name="Google Shape;204;p28"/>
          <p:cNvSpPr/>
          <p:nvPr/>
        </p:nvSpPr>
        <p:spPr>
          <a:xfrm>
            <a:off x="2014400" y="2872550"/>
            <a:ext cx="3969000" cy="11088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9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29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29"/>
          <p:cNvSpPr txBox="1"/>
          <p:nvPr/>
        </p:nvSpPr>
        <p:spPr>
          <a:xfrm>
            <a:off x="4136575" y="2202300"/>
            <a:ext cx="5007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完成！</a:t>
            </a:r>
            <a:endParaRPr b="1" sz="3600">
              <a:solidFill>
                <a:srgbClr val="434343"/>
              </a:solidFill>
            </a:endParaRPr>
          </a:p>
        </p:txBody>
      </p:sp>
      <p:pic>
        <p:nvPicPr>
          <p:cNvPr id="212" name="Google Shape;212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3525" y="302100"/>
            <a:ext cx="2843046" cy="4539299"/>
          </a:xfrm>
          <a:prstGeom prst="rect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0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30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30"/>
          <p:cNvSpPr txBox="1"/>
          <p:nvPr/>
        </p:nvSpPr>
        <p:spPr>
          <a:xfrm>
            <a:off x="0" y="2202300"/>
            <a:ext cx="9144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jQueryでページに動きを加えます♪</a:t>
            </a:r>
            <a:endParaRPr b="1" sz="36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1"/>
          <p:cNvSpPr txBox="1"/>
          <p:nvPr>
            <p:ph idx="4294967295" type="title"/>
          </p:nvPr>
        </p:nvSpPr>
        <p:spPr>
          <a:xfrm>
            <a:off x="311700" y="868800"/>
            <a:ext cx="8520600" cy="340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434343"/>
                </a:solidFill>
              </a:rPr>
              <a:t>jQueryで検索🔍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400" u="sng">
                <a:solidFill>
                  <a:schemeClr val="hlink"/>
                </a:solidFill>
                <a:hlinkClick r:id="rId3"/>
              </a:rPr>
              <a:t>https://jquery.com/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225" name="Google Shape;225;p31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31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31"/>
          <p:cNvSpPr txBox="1"/>
          <p:nvPr/>
        </p:nvSpPr>
        <p:spPr>
          <a:xfrm>
            <a:off x="311700" y="491925"/>
            <a:ext cx="5361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jQueryのダウンロード</a:t>
            </a:r>
            <a:endParaRPr b="1" sz="36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/>
          <p:nvPr>
            <p:ph idx="4294967295" type="title"/>
          </p:nvPr>
        </p:nvSpPr>
        <p:spPr>
          <a:xfrm>
            <a:off x="311700" y="868800"/>
            <a:ext cx="8520600" cy="340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434343"/>
                </a:solidFill>
              </a:rPr>
              <a:t>・デスクトップに「総復習」フォルダを作成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434343"/>
                </a:solidFill>
              </a:rPr>
              <a:t>・index.htmlファイルを作成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434343"/>
                </a:solidFill>
              </a:rPr>
              <a:t>・cssフォルダの作成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434343"/>
                </a:solidFill>
              </a:rPr>
              <a:t>・cssフォルダの中にstyle.cssを作成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434343"/>
                </a:solidFill>
              </a:rPr>
              <a:t>・jsフォルダを作成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434343"/>
                </a:solidFill>
              </a:rPr>
              <a:t>・jsフォルダの中にcommon.jsファイルを作成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434343"/>
                </a:solidFill>
              </a:rPr>
              <a:t>・ダウンロードしたimgフォルダを追加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60" name="Google Shape;60;p14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4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00825" y="491913"/>
            <a:ext cx="2531475" cy="4159675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311700" y="491925"/>
            <a:ext cx="3498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準備</a:t>
            </a:r>
            <a:endParaRPr b="1" sz="36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2"/>
          <p:cNvSpPr txBox="1"/>
          <p:nvPr>
            <p:ph idx="4294967295" type="title"/>
          </p:nvPr>
        </p:nvSpPr>
        <p:spPr>
          <a:xfrm>
            <a:off x="311700" y="868800"/>
            <a:ext cx="8520600" cy="340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434343"/>
                </a:solidFill>
              </a:rPr>
              <a:t>jsフォルダの中に追加しましょう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233" name="Google Shape;233;p32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32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2"/>
          <p:cNvSpPr txBox="1"/>
          <p:nvPr/>
        </p:nvSpPr>
        <p:spPr>
          <a:xfrm>
            <a:off x="311700" y="491925"/>
            <a:ext cx="5361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jQueryのダウンロード</a:t>
            </a:r>
            <a:endParaRPr b="1" sz="3600">
              <a:solidFill>
                <a:srgbClr val="434343"/>
              </a:solidFill>
            </a:endParaRPr>
          </a:p>
        </p:txBody>
      </p:sp>
      <p:pic>
        <p:nvPicPr>
          <p:cNvPr id="236" name="Google Shape;236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9916" y="1381838"/>
            <a:ext cx="4152384" cy="2379825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2"/>
          <p:cNvSpPr/>
          <p:nvPr/>
        </p:nvSpPr>
        <p:spPr>
          <a:xfrm>
            <a:off x="5672700" y="3466050"/>
            <a:ext cx="3159600" cy="2955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3"/>
          <p:cNvSpPr txBox="1"/>
          <p:nvPr>
            <p:ph idx="4294967295" type="title"/>
          </p:nvPr>
        </p:nvSpPr>
        <p:spPr>
          <a:xfrm>
            <a:off x="311700" y="868800"/>
            <a:ext cx="8520600" cy="340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400">
                <a:solidFill>
                  <a:srgbClr val="434343"/>
                </a:solidFill>
              </a:rPr>
              <a:t>jQueryとcommon.jsの</a:t>
            </a:r>
            <a:r>
              <a:rPr lang="ja" sz="2400">
                <a:solidFill>
                  <a:srgbClr val="434343"/>
                </a:solidFill>
              </a:rPr>
              <a:t>パスを通してください</a:t>
            </a:r>
            <a:endParaRPr sz="2400">
              <a:solidFill>
                <a:srgbClr val="434343"/>
              </a:solidFill>
            </a:endParaRPr>
          </a:p>
        </p:txBody>
      </p:sp>
      <p:sp>
        <p:nvSpPr>
          <p:cNvPr id="243" name="Google Shape;243;p33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3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33"/>
          <p:cNvSpPr txBox="1"/>
          <p:nvPr/>
        </p:nvSpPr>
        <p:spPr>
          <a:xfrm>
            <a:off x="311700" y="491925"/>
            <a:ext cx="3498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課題</a:t>
            </a:r>
            <a:endParaRPr b="1" sz="36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4"/>
          <p:cNvSpPr txBox="1"/>
          <p:nvPr>
            <p:ph idx="4294967295" type="title"/>
          </p:nvPr>
        </p:nvSpPr>
        <p:spPr>
          <a:xfrm>
            <a:off x="311700" y="868800"/>
            <a:ext cx="8520600" cy="340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400">
                <a:solidFill>
                  <a:srgbClr val="434343"/>
                </a:solidFill>
              </a:rPr>
              <a:t>common.jsにjQueryのおまじないを記述してください</a:t>
            </a:r>
            <a:endParaRPr sz="2400">
              <a:solidFill>
                <a:srgbClr val="434343"/>
              </a:solidFill>
            </a:endParaRPr>
          </a:p>
        </p:txBody>
      </p:sp>
      <p:sp>
        <p:nvSpPr>
          <p:cNvPr id="251" name="Google Shape;251;p34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4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34"/>
          <p:cNvSpPr txBox="1"/>
          <p:nvPr/>
        </p:nvSpPr>
        <p:spPr>
          <a:xfrm>
            <a:off x="311700" y="491925"/>
            <a:ext cx="3498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課題</a:t>
            </a:r>
            <a:endParaRPr b="1" sz="36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5"/>
          <p:cNvSpPr txBox="1"/>
          <p:nvPr>
            <p:ph idx="4294967295" type="title"/>
          </p:nvPr>
        </p:nvSpPr>
        <p:spPr>
          <a:xfrm>
            <a:off x="311700" y="868800"/>
            <a:ext cx="8520600" cy="340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400">
                <a:solidFill>
                  <a:srgbClr val="434343"/>
                </a:solidFill>
              </a:rPr>
              <a:t>アバウトセクションの各言語画像をクリックしたら</a:t>
            </a:r>
            <a:endParaRPr sz="2400">
              <a:solidFill>
                <a:srgbClr val="434343"/>
              </a:solidFill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2400">
                <a:solidFill>
                  <a:srgbClr val="434343"/>
                </a:solidFill>
              </a:rPr>
              <a:t>言語説明のテキストが表示されるようにしてください</a:t>
            </a:r>
            <a:endParaRPr sz="2400">
              <a:solidFill>
                <a:srgbClr val="434343"/>
              </a:solidFill>
            </a:endParaRPr>
          </a:p>
        </p:txBody>
      </p:sp>
      <p:sp>
        <p:nvSpPr>
          <p:cNvPr id="259" name="Google Shape;259;p35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35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35"/>
          <p:cNvSpPr txBox="1"/>
          <p:nvPr/>
        </p:nvSpPr>
        <p:spPr>
          <a:xfrm>
            <a:off x="311700" y="491925"/>
            <a:ext cx="3498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課題</a:t>
            </a:r>
            <a:endParaRPr b="1" sz="3600">
              <a:solidFill>
                <a:srgbClr val="434343"/>
              </a:solidFill>
            </a:endParaRPr>
          </a:p>
        </p:txBody>
      </p:sp>
      <p:sp>
        <p:nvSpPr>
          <p:cNvPr id="262" name="Google Shape;262;p35"/>
          <p:cNvSpPr txBox="1"/>
          <p:nvPr>
            <p:ph idx="4294967295" type="title"/>
          </p:nvPr>
        </p:nvSpPr>
        <p:spPr>
          <a:xfrm>
            <a:off x="311700" y="3527125"/>
            <a:ext cx="8520600" cy="103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 u="sng">
                <a:solidFill>
                  <a:srgbClr val="434343"/>
                </a:solidFill>
              </a:rPr>
              <a:t>ヒント 「</a:t>
            </a:r>
            <a:r>
              <a:rPr lang="ja" sz="1800" u="sng">
                <a:solidFill>
                  <a:srgbClr val="434343"/>
                </a:solidFill>
              </a:rPr>
              <a:t>jQuery フェードイン</a:t>
            </a:r>
            <a:r>
              <a:rPr lang="ja" sz="1800" u="sng">
                <a:solidFill>
                  <a:srgbClr val="434343"/>
                </a:solidFill>
              </a:rPr>
              <a:t>」で検索🔍</a:t>
            </a:r>
            <a:endParaRPr sz="1800" u="sng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36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8" name="Google Shape;268;p36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6"/>
          <p:cNvSpPr txBox="1"/>
          <p:nvPr/>
        </p:nvSpPr>
        <p:spPr>
          <a:xfrm>
            <a:off x="0" y="2202300"/>
            <a:ext cx="9144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プラグインを追加しよう♪</a:t>
            </a:r>
            <a:endParaRPr b="1" sz="36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7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7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76" name="Google Shape;276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3525" y="302100"/>
            <a:ext cx="2843046" cy="4539299"/>
          </a:xfrm>
          <a:prstGeom prst="rect">
            <a:avLst/>
          </a:prstGeom>
          <a:noFill/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277" name="Google Shape;277;p37"/>
          <p:cNvCxnSpPr/>
          <p:nvPr/>
        </p:nvCxnSpPr>
        <p:spPr>
          <a:xfrm flipH="1" rot="10800000">
            <a:off x="3751188" y="2738638"/>
            <a:ext cx="1093200" cy="1172400"/>
          </a:xfrm>
          <a:prstGeom prst="straightConnector1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8" name="Google Shape;278;p37"/>
          <p:cNvSpPr txBox="1"/>
          <p:nvPr/>
        </p:nvSpPr>
        <p:spPr>
          <a:xfrm>
            <a:off x="4571988" y="2371638"/>
            <a:ext cx="394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solidFill>
                  <a:srgbClr val="434343"/>
                </a:solidFill>
              </a:rPr>
              <a:t>ポートフォリオをスライドショーにする</a:t>
            </a:r>
            <a:endParaRPr b="1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38"/>
          <p:cNvSpPr txBox="1"/>
          <p:nvPr>
            <p:ph idx="4294967295" type="title"/>
          </p:nvPr>
        </p:nvSpPr>
        <p:spPr>
          <a:xfrm>
            <a:off x="311700" y="868800"/>
            <a:ext cx="8520600" cy="340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434343"/>
                </a:solidFill>
              </a:rPr>
              <a:t>Skippr</a:t>
            </a:r>
            <a:r>
              <a:rPr lang="ja" sz="1800">
                <a:solidFill>
                  <a:srgbClr val="434343"/>
                </a:solidFill>
              </a:rPr>
              <a:t>で検索🔍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400" u="sng">
                <a:solidFill>
                  <a:schemeClr val="hlink"/>
                </a:solidFill>
                <a:hlinkClick r:id="rId3"/>
              </a:rPr>
              <a:t>https://austenpayan.github.io/skippr/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284" name="Google Shape;284;p38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8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p38"/>
          <p:cNvSpPr txBox="1"/>
          <p:nvPr/>
        </p:nvSpPr>
        <p:spPr>
          <a:xfrm>
            <a:off x="311700" y="491925"/>
            <a:ext cx="5361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Skippr.</a:t>
            </a:r>
            <a:endParaRPr b="1" sz="36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9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39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9"/>
          <p:cNvSpPr txBox="1"/>
          <p:nvPr/>
        </p:nvSpPr>
        <p:spPr>
          <a:xfrm>
            <a:off x="311700" y="491925"/>
            <a:ext cx="5361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Skippr.</a:t>
            </a:r>
            <a:endParaRPr b="1" sz="3600">
              <a:solidFill>
                <a:srgbClr val="434343"/>
              </a:solidFill>
            </a:endParaRPr>
          </a:p>
        </p:txBody>
      </p:sp>
      <p:pic>
        <p:nvPicPr>
          <p:cNvPr id="294" name="Google Shape;29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88" y="1383225"/>
            <a:ext cx="6846184" cy="3458175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39"/>
          <p:cNvSpPr/>
          <p:nvPr/>
        </p:nvSpPr>
        <p:spPr>
          <a:xfrm>
            <a:off x="3407357" y="3611450"/>
            <a:ext cx="1011300" cy="3372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39"/>
          <p:cNvSpPr/>
          <p:nvPr/>
        </p:nvSpPr>
        <p:spPr>
          <a:xfrm>
            <a:off x="4572000" y="2311175"/>
            <a:ext cx="755700" cy="3372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39"/>
          <p:cNvSpPr txBox="1"/>
          <p:nvPr/>
        </p:nvSpPr>
        <p:spPr>
          <a:xfrm>
            <a:off x="2599338" y="661263"/>
            <a:ext cx="394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solidFill>
                  <a:srgbClr val="434343"/>
                </a:solidFill>
              </a:rPr>
              <a:t>Githubからプラグインをダウンロード</a:t>
            </a:r>
            <a:endParaRPr b="1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0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40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4" name="Google Shape;304;p40"/>
          <p:cNvSpPr txBox="1"/>
          <p:nvPr/>
        </p:nvSpPr>
        <p:spPr>
          <a:xfrm>
            <a:off x="311700" y="491925"/>
            <a:ext cx="5361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Skippr.</a:t>
            </a:r>
            <a:endParaRPr b="1" sz="3600">
              <a:solidFill>
                <a:srgbClr val="434343"/>
              </a:solidFill>
            </a:endParaRPr>
          </a:p>
        </p:txBody>
      </p:sp>
      <p:sp>
        <p:nvSpPr>
          <p:cNvPr id="305" name="Google Shape;305;p40"/>
          <p:cNvSpPr txBox="1"/>
          <p:nvPr/>
        </p:nvSpPr>
        <p:spPr>
          <a:xfrm>
            <a:off x="2599338" y="661263"/>
            <a:ext cx="394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solidFill>
                  <a:srgbClr val="434343"/>
                </a:solidFill>
              </a:rPr>
              <a:t>Githubからプラグインをダウンロード</a:t>
            </a:r>
            <a:endParaRPr b="1">
              <a:solidFill>
                <a:srgbClr val="434343"/>
              </a:solidFill>
            </a:endParaRPr>
          </a:p>
        </p:txBody>
      </p:sp>
      <p:pic>
        <p:nvPicPr>
          <p:cNvPr id="306" name="Google Shape;306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331379"/>
            <a:ext cx="5187865" cy="335175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40"/>
          <p:cNvSpPr txBox="1"/>
          <p:nvPr/>
        </p:nvSpPr>
        <p:spPr>
          <a:xfrm>
            <a:off x="5672688" y="2699438"/>
            <a:ext cx="3945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solidFill>
                  <a:srgbClr val="434343"/>
                </a:solidFill>
              </a:rPr>
              <a:t>色々入っていますが、</a:t>
            </a:r>
            <a:endParaRPr b="1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solidFill>
                  <a:srgbClr val="434343"/>
                </a:solidFill>
              </a:rPr>
              <a:t>使うのはdistフォルダの中身だけです</a:t>
            </a:r>
            <a:endParaRPr b="1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41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41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4" name="Google Shape;314;p41"/>
          <p:cNvSpPr txBox="1"/>
          <p:nvPr/>
        </p:nvSpPr>
        <p:spPr>
          <a:xfrm>
            <a:off x="311700" y="491925"/>
            <a:ext cx="5361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Skippr.</a:t>
            </a:r>
            <a:endParaRPr b="1" sz="3600">
              <a:solidFill>
                <a:srgbClr val="434343"/>
              </a:solidFill>
            </a:endParaRPr>
          </a:p>
        </p:txBody>
      </p:sp>
      <p:sp>
        <p:nvSpPr>
          <p:cNvPr id="315" name="Google Shape;315;p41"/>
          <p:cNvSpPr txBox="1"/>
          <p:nvPr/>
        </p:nvSpPr>
        <p:spPr>
          <a:xfrm>
            <a:off x="6396300" y="2804513"/>
            <a:ext cx="2747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solidFill>
                  <a:srgbClr val="434343"/>
                </a:solidFill>
              </a:rPr>
              <a:t>各ファイルをcssや</a:t>
            </a:r>
            <a:endParaRPr b="1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solidFill>
                  <a:srgbClr val="434343"/>
                </a:solidFill>
              </a:rPr>
              <a:t>jsフォルダに移動してください</a:t>
            </a:r>
            <a:endParaRPr b="1">
              <a:solidFill>
                <a:srgbClr val="434343"/>
              </a:solidFill>
            </a:endParaRPr>
          </a:p>
        </p:txBody>
      </p:sp>
      <p:pic>
        <p:nvPicPr>
          <p:cNvPr id="316" name="Google Shape;31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698" y="1803500"/>
            <a:ext cx="5981414" cy="261763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idx="4294967295" type="title"/>
          </p:nvPr>
        </p:nvSpPr>
        <p:spPr>
          <a:xfrm>
            <a:off x="311700" y="868800"/>
            <a:ext cx="8520600" cy="340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434343"/>
                </a:solidFill>
              </a:rPr>
              <a:t>・DOCTYPE</a:t>
            </a:r>
            <a:r>
              <a:rPr lang="ja" sz="1800">
                <a:solidFill>
                  <a:srgbClr val="434343"/>
                </a:solidFill>
              </a:rPr>
              <a:t>宣言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434343"/>
                </a:solidFill>
              </a:rPr>
              <a:t>・</a:t>
            </a:r>
            <a:r>
              <a:rPr lang="ja" sz="1800">
                <a:solidFill>
                  <a:srgbClr val="434343"/>
                </a:solidFill>
              </a:rPr>
              <a:t>タイトルを「PRACTICE」に変更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434343"/>
                </a:solidFill>
              </a:rPr>
              <a:t>・style.cssの</a:t>
            </a:r>
            <a:r>
              <a:rPr lang="ja" sz="1800">
                <a:solidFill>
                  <a:srgbClr val="434343"/>
                </a:solidFill>
              </a:rPr>
              <a:t>パスを通す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69" name="Google Shape;69;p15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5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5"/>
          <p:cNvSpPr txBox="1"/>
          <p:nvPr/>
        </p:nvSpPr>
        <p:spPr>
          <a:xfrm>
            <a:off x="311700" y="491925"/>
            <a:ext cx="3498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準備</a:t>
            </a:r>
            <a:endParaRPr b="1" sz="36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42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42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42"/>
          <p:cNvSpPr txBox="1"/>
          <p:nvPr/>
        </p:nvSpPr>
        <p:spPr>
          <a:xfrm>
            <a:off x="311700" y="491925"/>
            <a:ext cx="5361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Skippr.</a:t>
            </a:r>
            <a:endParaRPr b="1" sz="3600">
              <a:solidFill>
                <a:srgbClr val="434343"/>
              </a:solidFill>
            </a:endParaRPr>
          </a:p>
        </p:txBody>
      </p:sp>
      <p:pic>
        <p:nvPicPr>
          <p:cNvPr id="324" name="Google Shape;324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9050" y="558063"/>
            <a:ext cx="3166500" cy="4027368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p42"/>
          <p:cNvSpPr/>
          <p:nvPr/>
        </p:nvSpPr>
        <p:spPr>
          <a:xfrm>
            <a:off x="5908425" y="1595800"/>
            <a:ext cx="1121100" cy="263700"/>
          </a:xfrm>
          <a:prstGeom prst="rect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42"/>
          <p:cNvSpPr/>
          <p:nvPr/>
        </p:nvSpPr>
        <p:spPr>
          <a:xfrm>
            <a:off x="5908425" y="1859500"/>
            <a:ext cx="1464000" cy="316500"/>
          </a:xfrm>
          <a:prstGeom prst="rect">
            <a:avLst/>
          </a:prstGeom>
          <a:noFill/>
          <a:ln cap="flat" cmpd="sng" w="19050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42"/>
          <p:cNvSpPr/>
          <p:nvPr/>
        </p:nvSpPr>
        <p:spPr>
          <a:xfrm>
            <a:off x="5908425" y="3877400"/>
            <a:ext cx="1464000" cy="263700"/>
          </a:xfrm>
          <a:prstGeom prst="rect">
            <a:avLst/>
          </a:prstGeom>
          <a:noFill/>
          <a:ln cap="flat" cmpd="sng" w="1905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42"/>
          <p:cNvSpPr/>
          <p:nvPr/>
        </p:nvSpPr>
        <p:spPr>
          <a:xfrm>
            <a:off x="5908425" y="3613700"/>
            <a:ext cx="1121100" cy="263700"/>
          </a:xfrm>
          <a:prstGeom prst="rect">
            <a:avLst/>
          </a:prstGeom>
          <a:noFill/>
          <a:ln cap="flat" cmpd="sng" w="19050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p43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43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43"/>
          <p:cNvSpPr txBox="1"/>
          <p:nvPr/>
        </p:nvSpPr>
        <p:spPr>
          <a:xfrm>
            <a:off x="0" y="2202300"/>
            <a:ext cx="9144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公式見ながらやっていきましょう</a:t>
            </a:r>
            <a:endParaRPr b="1" sz="36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4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1" name="Google Shape;341;p44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42" name="Google Shape;34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57100"/>
            <a:ext cx="8839197" cy="4429312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44"/>
          <p:cNvSpPr txBox="1"/>
          <p:nvPr/>
        </p:nvSpPr>
        <p:spPr>
          <a:xfrm>
            <a:off x="4571988" y="2371638"/>
            <a:ext cx="334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solidFill>
                  <a:srgbClr val="00FF00"/>
                </a:solidFill>
              </a:rPr>
              <a:t>skippr.cssのパスを追加</a:t>
            </a:r>
            <a:endParaRPr b="1">
              <a:solidFill>
                <a:srgbClr val="00FF00"/>
              </a:solidFill>
            </a:endParaRPr>
          </a:p>
        </p:txBody>
      </p:sp>
      <p:sp>
        <p:nvSpPr>
          <p:cNvPr id="344" name="Google Shape;344;p44"/>
          <p:cNvSpPr txBox="1"/>
          <p:nvPr/>
        </p:nvSpPr>
        <p:spPr>
          <a:xfrm>
            <a:off x="4525938" y="3763938"/>
            <a:ext cx="334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solidFill>
                  <a:srgbClr val="00FF00"/>
                </a:solidFill>
              </a:rPr>
              <a:t>skippr</a:t>
            </a:r>
            <a:r>
              <a:rPr b="1" lang="ja">
                <a:solidFill>
                  <a:srgbClr val="00FF00"/>
                </a:solidFill>
              </a:rPr>
              <a:t>.jsのパスを追加</a:t>
            </a:r>
            <a:endParaRPr b="1">
              <a:solidFill>
                <a:srgbClr val="00FF00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45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0" name="Google Shape;350;p45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1" name="Google Shape;351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15125"/>
            <a:ext cx="8839199" cy="4313257"/>
          </a:xfrm>
          <a:prstGeom prst="rect">
            <a:avLst/>
          </a:prstGeom>
          <a:noFill/>
          <a:ln>
            <a:noFill/>
          </a:ln>
        </p:spPr>
      </p:pic>
      <p:sp>
        <p:nvSpPr>
          <p:cNvPr id="352" name="Google Shape;352;p45"/>
          <p:cNvSpPr/>
          <p:nvPr/>
        </p:nvSpPr>
        <p:spPr>
          <a:xfrm>
            <a:off x="1392300" y="2612025"/>
            <a:ext cx="5201100" cy="276300"/>
          </a:xfrm>
          <a:prstGeom prst="rect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3" name="Google Shape;353;p45"/>
          <p:cNvSpPr/>
          <p:nvPr/>
        </p:nvSpPr>
        <p:spPr>
          <a:xfrm>
            <a:off x="1392300" y="3405975"/>
            <a:ext cx="5201100" cy="276300"/>
          </a:xfrm>
          <a:prstGeom prst="rect">
            <a:avLst/>
          </a:prstGeom>
          <a:noFill/>
          <a:ln cap="flat" cmpd="sng" w="19050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p45"/>
          <p:cNvSpPr txBox="1"/>
          <p:nvPr/>
        </p:nvSpPr>
        <p:spPr>
          <a:xfrm>
            <a:off x="6927050" y="2888175"/>
            <a:ext cx="1449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45"/>
          <p:cNvSpPr txBox="1"/>
          <p:nvPr/>
        </p:nvSpPr>
        <p:spPr>
          <a:xfrm>
            <a:off x="5977838" y="2888163"/>
            <a:ext cx="334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solidFill>
                  <a:srgbClr val="00FF00"/>
                </a:solidFill>
              </a:rPr>
              <a:t>それぞれheadタグの中に</a:t>
            </a:r>
            <a:r>
              <a:rPr b="1" lang="ja">
                <a:solidFill>
                  <a:srgbClr val="00FF00"/>
                </a:solidFill>
              </a:rPr>
              <a:t>追加！</a:t>
            </a:r>
            <a:endParaRPr b="1">
              <a:solidFill>
                <a:srgbClr val="00FF00"/>
              </a:solidFill>
            </a:endParaRPr>
          </a:p>
        </p:txBody>
      </p:sp>
      <p:cxnSp>
        <p:nvCxnSpPr>
          <p:cNvPr id="356" name="Google Shape;356;p45"/>
          <p:cNvCxnSpPr/>
          <p:nvPr/>
        </p:nvCxnSpPr>
        <p:spPr>
          <a:xfrm>
            <a:off x="6650875" y="2750100"/>
            <a:ext cx="655800" cy="172500"/>
          </a:xfrm>
          <a:prstGeom prst="straightConnector1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57" name="Google Shape;357;p45"/>
          <p:cNvCxnSpPr>
            <a:stCxn id="353" idx="3"/>
          </p:cNvCxnSpPr>
          <p:nvPr/>
        </p:nvCxnSpPr>
        <p:spPr>
          <a:xfrm flipH="1" rot="10800000">
            <a:off x="6593400" y="3290925"/>
            <a:ext cx="609900" cy="253200"/>
          </a:xfrm>
          <a:prstGeom prst="straightConnector1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46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p46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64" name="Google Shape;364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78725"/>
            <a:ext cx="8839202" cy="3986053"/>
          </a:xfrm>
          <a:prstGeom prst="rect">
            <a:avLst/>
          </a:prstGeom>
          <a:noFill/>
          <a:ln>
            <a:noFill/>
          </a:ln>
        </p:spPr>
      </p:pic>
      <p:sp>
        <p:nvSpPr>
          <p:cNvPr id="365" name="Google Shape;365;p46"/>
          <p:cNvSpPr txBox="1"/>
          <p:nvPr/>
        </p:nvSpPr>
        <p:spPr>
          <a:xfrm>
            <a:off x="4571988" y="2946963"/>
            <a:ext cx="334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solidFill>
                  <a:srgbClr val="00FF00"/>
                </a:solidFill>
              </a:rPr>
              <a:t>skippr専用のHTML</a:t>
            </a:r>
            <a:endParaRPr b="1">
              <a:solidFill>
                <a:srgbClr val="00FF00"/>
              </a:solidFill>
            </a:endParaRPr>
          </a:p>
        </p:txBody>
      </p:sp>
      <p:sp>
        <p:nvSpPr>
          <p:cNvPr id="366" name="Google Shape;366;p46"/>
          <p:cNvSpPr/>
          <p:nvPr/>
        </p:nvSpPr>
        <p:spPr>
          <a:xfrm>
            <a:off x="1323275" y="2635025"/>
            <a:ext cx="2945700" cy="1093200"/>
          </a:xfrm>
          <a:prstGeom prst="rect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7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2" name="Google Shape;372;p47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73" name="Google Shape;37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23000"/>
            <a:ext cx="8839202" cy="4497494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p47"/>
          <p:cNvSpPr/>
          <p:nvPr/>
        </p:nvSpPr>
        <p:spPr>
          <a:xfrm>
            <a:off x="2278325" y="2692550"/>
            <a:ext cx="5902800" cy="1495800"/>
          </a:xfrm>
          <a:prstGeom prst="rect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47"/>
          <p:cNvSpPr txBox="1"/>
          <p:nvPr/>
        </p:nvSpPr>
        <p:spPr>
          <a:xfrm>
            <a:off x="5643288" y="1486888"/>
            <a:ext cx="3348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solidFill>
                  <a:srgbClr val="00FF00"/>
                </a:solidFill>
              </a:rPr>
              <a:t>コピペして画像のパスのみ変更！</a:t>
            </a:r>
            <a:endParaRPr b="1">
              <a:solidFill>
                <a:srgbClr val="00FF00"/>
              </a:solidFill>
            </a:endParaRPr>
          </a:p>
        </p:txBody>
      </p:sp>
      <p:cxnSp>
        <p:nvCxnSpPr>
          <p:cNvPr id="376" name="Google Shape;376;p47"/>
          <p:cNvCxnSpPr>
            <a:endCxn id="375" idx="2"/>
          </p:cNvCxnSpPr>
          <p:nvPr/>
        </p:nvCxnSpPr>
        <p:spPr>
          <a:xfrm flipH="1" rot="10800000">
            <a:off x="6627738" y="1887088"/>
            <a:ext cx="689700" cy="782400"/>
          </a:xfrm>
          <a:prstGeom prst="straightConnector1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48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48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83" name="Google Shape;383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78988"/>
            <a:ext cx="4932024" cy="4185524"/>
          </a:xfrm>
          <a:prstGeom prst="rect">
            <a:avLst/>
          </a:prstGeom>
          <a:noFill/>
          <a:ln>
            <a:noFill/>
          </a:ln>
        </p:spPr>
      </p:pic>
      <p:sp>
        <p:nvSpPr>
          <p:cNvPr id="384" name="Google Shape;384;p48"/>
          <p:cNvSpPr/>
          <p:nvPr/>
        </p:nvSpPr>
        <p:spPr>
          <a:xfrm>
            <a:off x="1081625" y="3774175"/>
            <a:ext cx="2439300" cy="471900"/>
          </a:xfrm>
          <a:prstGeom prst="rect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48"/>
          <p:cNvSpPr txBox="1"/>
          <p:nvPr/>
        </p:nvSpPr>
        <p:spPr>
          <a:xfrm>
            <a:off x="5304600" y="2110050"/>
            <a:ext cx="38394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1800">
                <a:latin typeface="Courier New"/>
                <a:ea typeface="Courier New"/>
                <a:cs typeface="Courier New"/>
                <a:sym typeface="Courier New"/>
              </a:rPr>
              <a:t>$("#theTarget").skippr();</a:t>
            </a:r>
            <a:endParaRPr b="1" sz="1800"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1800">
                <a:latin typeface="Courier New"/>
                <a:ea typeface="Courier New"/>
                <a:cs typeface="Courier New"/>
                <a:sym typeface="Courier New"/>
              </a:rPr>
              <a:t>を追加します！</a:t>
            </a:r>
            <a:endParaRPr b="1" sz="1800"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49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49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92" name="Google Shape;392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39626"/>
            <a:ext cx="4841524" cy="2264247"/>
          </a:xfrm>
          <a:prstGeom prst="rect">
            <a:avLst/>
          </a:prstGeom>
          <a:noFill/>
          <a:ln>
            <a:noFill/>
          </a:ln>
        </p:spPr>
      </p:pic>
      <p:sp>
        <p:nvSpPr>
          <p:cNvPr id="393" name="Google Shape;393;p49"/>
          <p:cNvSpPr txBox="1"/>
          <p:nvPr/>
        </p:nvSpPr>
        <p:spPr>
          <a:xfrm>
            <a:off x="4993925" y="2340900"/>
            <a:ext cx="4150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1800"/>
              <a:t>CSSを追加すると...</a:t>
            </a:r>
            <a:endParaRPr b="1" sz="180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7" name="Shape 3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50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p50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00" name="Google Shape;400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65663"/>
            <a:ext cx="9144001" cy="46121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51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6" name="Google Shape;406;p51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7" name="Google Shape;407;p51"/>
          <p:cNvSpPr txBox="1"/>
          <p:nvPr/>
        </p:nvSpPr>
        <p:spPr>
          <a:xfrm>
            <a:off x="4136575" y="2202300"/>
            <a:ext cx="50076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完成！</a:t>
            </a:r>
            <a:endParaRPr b="1" sz="3600">
              <a:solidFill>
                <a:srgbClr val="434343"/>
              </a:solidFill>
            </a:endParaRPr>
          </a:p>
        </p:txBody>
      </p:sp>
      <p:pic>
        <p:nvPicPr>
          <p:cNvPr id="408" name="Google Shape;408;p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2100" y="302100"/>
            <a:ext cx="2804470" cy="4539299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6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 rotWithShape="1">
          <a:blip r:embed="rId3">
            <a:alphaModFix/>
          </a:blip>
          <a:srcRect b="50000" l="0" r="35195" t="0"/>
          <a:stretch/>
        </p:blipFill>
        <p:spPr>
          <a:xfrm>
            <a:off x="290900" y="713750"/>
            <a:ext cx="8562202" cy="3715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idx="4294967295" type="title"/>
          </p:nvPr>
        </p:nvSpPr>
        <p:spPr>
          <a:xfrm>
            <a:off x="311700" y="868800"/>
            <a:ext cx="8520600" cy="3405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434343"/>
                </a:solidFill>
              </a:rPr>
              <a:t>リセットCSSを追加（destyle cssで検索🔍）</a:t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434343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434343"/>
                </a:solidFill>
              </a:rPr>
              <a:t> </a:t>
            </a:r>
            <a:r>
              <a:rPr lang="ja" sz="1400" u="sng">
                <a:solidFill>
                  <a:schemeClr val="hlink"/>
                </a:solidFill>
                <a:hlinkClick r:id="rId3"/>
              </a:rPr>
              <a:t>https://coliss.com/articles/build-websites/operation/css/opinionated-reset-stylesheet-destyle-css.html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84" name="Google Shape;84;p17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7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7"/>
          <p:cNvSpPr txBox="1"/>
          <p:nvPr/>
        </p:nvSpPr>
        <p:spPr>
          <a:xfrm>
            <a:off x="311700" y="491925"/>
            <a:ext cx="3498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準備</a:t>
            </a:r>
            <a:endParaRPr b="1" sz="36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18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8"/>
          <p:cNvSpPr txBox="1"/>
          <p:nvPr/>
        </p:nvSpPr>
        <p:spPr>
          <a:xfrm>
            <a:off x="0" y="2202300"/>
            <a:ext cx="9144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コードを書いていきます！</a:t>
            </a:r>
            <a:endParaRPr b="1" sz="3600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/>
          <p:nvPr/>
        </p:nvSpPr>
        <p:spPr>
          <a:xfrm>
            <a:off x="0" y="143850"/>
            <a:ext cx="4583400" cy="4855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9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9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9"/>
          <p:cNvSpPr txBox="1"/>
          <p:nvPr/>
        </p:nvSpPr>
        <p:spPr>
          <a:xfrm>
            <a:off x="5987150" y="149700"/>
            <a:ext cx="203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solidFill>
                  <a:srgbClr val="434343"/>
                </a:solidFill>
              </a:rPr>
              <a:t>ヘッダー</a:t>
            </a:r>
            <a:endParaRPr b="1">
              <a:solidFill>
                <a:srgbClr val="434343"/>
              </a:solidFill>
            </a:endParaRPr>
          </a:p>
        </p:txBody>
      </p:sp>
      <p:sp>
        <p:nvSpPr>
          <p:cNvPr id="102" name="Google Shape;102;p19"/>
          <p:cNvSpPr txBox="1"/>
          <p:nvPr/>
        </p:nvSpPr>
        <p:spPr>
          <a:xfrm>
            <a:off x="5987150" y="806500"/>
            <a:ext cx="203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solidFill>
                  <a:srgbClr val="434343"/>
                </a:solidFill>
              </a:rPr>
              <a:t>イントロセクション</a:t>
            </a:r>
            <a:endParaRPr b="1">
              <a:solidFill>
                <a:srgbClr val="434343"/>
              </a:solidFill>
            </a:endParaRPr>
          </a:p>
        </p:txBody>
      </p:sp>
      <p:sp>
        <p:nvSpPr>
          <p:cNvPr id="103" name="Google Shape;103;p19"/>
          <p:cNvSpPr txBox="1"/>
          <p:nvPr/>
        </p:nvSpPr>
        <p:spPr>
          <a:xfrm>
            <a:off x="5987150" y="2371650"/>
            <a:ext cx="203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solidFill>
                  <a:srgbClr val="434343"/>
                </a:solidFill>
              </a:rPr>
              <a:t>アバウ</a:t>
            </a:r>
            <a:r>
              <a:rPr b="1" lang="ja">
                <a:solidFill>
                  <a:srgbClr val="434343"/>
                </a:solidFill>
              </a:rPr>
              <a:t>ト</a:t>
            </a:r>
            <a:r>
              <a:rPr b="1" lang="ja">
                <a:solidFill>
                  <a:srgbClr val="434343"/>
                </a:solidFill>
              </a:rPr>
              <a:t>セクション</a:t>
            </a:r>
            <a:endParaRPr b="1">
              <a:solidFill>
                <a:srgbClr val="434343"/>
              </a:solidFill>
            </a:endParaRPr>
          </a:p>
        </p:txBody>
      </p:sp>
      <p:sp>
        <p:nvSpPr>
          <p:cNvPr id="104" name="Google Shape;104;p19"/>
          <p:cNvSpPr txBox="1"/>
          <p:nvPr/>
        </p:nvSpPr>
        <p:spPr>
          <a:xfrm>
            <a:off x="5987150" y="3584400"/>
            <a:ext cx="338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solidFill>
                  <a:srgbClr val="434343"/>
                </a:solidFill>
              </a:rPr>
              <a:t>ポートフォリオ</a:t>
            </a:r>
            <a:r>
              <a:rPr b="1" lang="ja">
                <a:solidFill>
                  <a:srgbClr val="434343"/>
                </a:solidFill>
              </a:rPr>
              <a:t>セクション</a:t>
            </a:r>
            <a:endParaRPr b="1">
              <a:solidFill>
                <a:srgbClr val="434343"/>
              </a:solidFill>
            </a:endParaRPr>
          </a:p>
        </p:txBody>
      </p:sp>
      <p:sp>
        <p:nvSpPr>
          <p:cNvPr id="105" name="Google Shape;105;p19"/>
          <p:cNvSpPr txBox="1"/>
          <p:nvPr/>
        </p:nvSpPr>
        <p:spPr>
          <a:xfrm>
            <a:off x="5994425" y="4590150"/>
            <a:ext cx="3384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>
                <a:solidFill>
                  <a:srgbClr val="434343"/>
                </a:solidFill>
              </a:rPr>
              <a:t>フッター</a:t>
            </a:r>
            <a:endParaRPr b="1">
              <a:solidFill>
                <a:srgbClr val="434343"/>
              </a:solidFill>
            </a:endParaRPr>
          </a:p>
        </p:txBody>
      </p:sp>
      <p:cxnSp>
        <p:nvCxnSpPr>
          <p:cNvPr id="106" name="Google Shape;106;p19"/>
          <p:cNvCxnSpPr>
            <a:endCxn id="101" idx="1"/>
          </p:cNvCxnSpPr>
          <p:nvPr/>
        </p:nvCxnSpPr>
        <p:spPr>
          <a:xfrm flipH="1" rot="10800000">
            <a:off x="3693650" y="349800"/>
            <a:ext cx="2293500" cy="6900"/>
          </a:xfrm>
          <a:prstGeom prst="straightConnector1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9"/>
          <p:cNvCxnSpPr/>
          <p:nvPr/>
        </p:nvCxnSpPr>
        <p:spPr>
          <a:xfrm flipH="1" rot="10800000">
            <a:off x="3693650" y="1003150"/>
            <a:ext cx="2293500" cy="6900"/>
          </a:xfrm>
          <a:prstGeom prst="straightConnector1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9"/>
          <p:cNvCxnSpPr/>
          <p:nvPr/>
        </p:nvCxnSpPr>
        <p:spPr>
          <a:xfrm flipH="1" rot="10800000">
            <a:off x="3693650" y="2568300"/>
            <a:ext cx="2293500" cy="6900"/>
          </a:xfrm>
          <a:prstGeom prst="straightConnector1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19"/>
          <p:cNvCxnSpPr/>
          <p:nvPr/>
        </p:nvCxnSpPr>
        <p:spPr>
          <a:xfrm flipH="1" rot="10800000">
            <a:off x="3693650" y="3781050"/>
            <a:ext cx="2293500" cy="6900"/>
          </a:xfrm>
          <a:prstGeom prst="straightConnector1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19"/>
          <p:cNvCxnSpPr/>
          <p:nvPr/>
        </p:nvCxnSpPr>
        <p:spPr>
          <a:xfrm flipH="1" rot="10800000">
            <a:off x="3693650" y="4786800"/>
            <a:ext cx="2293500" cy="6900"/>
          </a:xfrm>
          <a:prstGeom prst="straightConnector1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7724" y="250275"/>
            <a:ext cx="2907948" cy="46429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 txBox="1"/>
          <p:nvPr>
            <p:ph idx="4294967295" type="title"/>
          </p:nvPr>
        </p:nvSpPr>
        <p:spPr>
          <a:xfrm>
            <a:off x="311700" y="1230813"/>
            <a:ext cx="85206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header#header&gt;h2+nav#topnav&gt;ul&gt;(li&gt;a)*4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117" name="Google Shape;117;p20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20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0"/>
          <p:cNvSpPr txBox="1"/>
          <p:nvPr/>
        </p:nvSpPr>
        <p:spPr>
          <a:xfrm>
            <a:off x="311700" y="491925"/>
            <a:ext cx="20241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ヘッダー</a:t>
            </a:r>
            <a:endParaRPr b="1" sz="3600">
              <a:solidFill>
                <a:srgbClr val="434343"/>
              </a:solidFill>
            </a:endParaRPr>
          </a:p>
        </p:txBody>
      </p:sp>
      <p:pic>
        <p:nvPicPr>
          <p:cNvPr id="120" name="Google Shape;120;p20"/>
          <p:cNvPicPr preferRelativeResize="0"/>
          <p:nvPr/>
        </p:nvPicPr>
        <p:blipFill rotWithShape="1">
          <a:blip r:embed="rId3">
            <a:alphaModFix/>
          </a:blip>
          <a:srcRect b="49256" l="0" r="54423" t="0"/>
          <a:stretch/>
        </p:blipFill>
        <p:spPr>
          <a:xfrm>
            <a:off x="311708" y="1969725"/>
            <a:ext cx="4828565" cy="3024076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0"/>
          <p:cNvSpPr/>
          <p:nvPr/>
        </p:nvSpPr>
        <p:spPr>
          <a:xfrm>
            <a:off x="1611675" y="2699950"/>
            <a:ext cx="3324600" cy="18912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 txBox="1"/>
          <p:nvPr>
            <p:ph idx="4294967295" type="title"/>
          </p:nvPr>
        </p:nvSpPr>
        <p:spPr>
          <a:xfrm>
            <a:off x="311700" y="1230813"/>
            <a:ext cx="85206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ja" sz="1800">
                <a:solidFill>
                  <a:srgbClr val="434343"/>
                </a:solidFill>
                <a:latin typeface="Courier New"/>
                <a:ea typeface="Courier New"/>
                <a:cs typeface="Courier New"/>
                <a:sym typeface="Courier New"/>
              </a:rPr>
              <a:t>main&gt;section#intro+section#about+section#portfolio</a:t>
            </a:r>
            <a:endParaRPr sz="1800">
              <a:solidFill>
                <a:srgbClr val="434343"/>
              </a:solidFill>
            </a:endParaRPr>
          </a:p>
        </p:txBody>
      </p:sp>
      <p:sp>
        <p:nvSpPr>
          <p:cNvPr id="127" name="Google Shape;127;p21"/>
          <p:cNvSpPr/>
          <p:nvPr/>
        </p:nvSpPr>
        <p:spPr>
          <a:xfrm>
            <a:off x="0" y="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21"/>
          <p:cNvSpPr/>
          <p:nvPr/>
        </p:nvSpPr>
        <p:spPr>
          <a:xfrm>
            <a:off x="0" y="4993800"/>
            <a:ext cx="9144000" cy="149700"/>
          </a:xfrm>
          <a:prstGeom prst="rect">
            <a:avLst/>
          </a:prstGeom>
          <a:solidFill>
            <a:srgbClr val="93C47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21"/>
          <p:cNvSpPr txBox="1"/>
          <p:nvPr/>
        </p:nvSpPr>
        <p:spPr>
          <a:xfrm>
            <a:off x="311700" y="491925"/>
            <a:ext cx="52230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ja" sz="3600">
                <a:solidFill>
                  <a:srgbClr val="434343"/>
                </a:solidFill>
              </a:rPr>
              <a:t>コンテンツエリア</a:t>
            </a:r>
            <a:endParaRPr b="1" sz="3600">
              <a:solidFill>
                <a:srgbClr val="434343"/>
              </a:solidFill>
            </a:endParaRPr>
          </a:p>
        </p:txBody>
      </p:sp>
      <p:pic>
        <p:nvPicPr>
          <p:cNvPr id="130" name="Google Shape;130;p21"/>
          <p:cNvPicPr preferRelativeResize="0"/>
          <p:nvPr/>
        </p:nvPicPr>
        <p:blipFill rotWithShape="1">
          <a:blip r:embed="rId3">
            <a:alphaModFix/>
          </a:blip>
          <a:srcRect b="55307" l="0" r="59832" t="0"/>
          <a:stretch/>
        </p:blipFill>
        <p:spPr>
          <a:xfrm>
            <a:off x="311700" y="1969725"/>
            <a:ext cx="4832026" cy="3024076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1"/>
          <p:cNvSpPr/>
          <p:nvPr/>
        </p:nvSpPr>
        <p:spPr>
          <a:xfrm>
            <a:off x="1819125" y="2571750"/>
            <a:ext cx="3163200" cy="1055400"/>
          </a:xfrm>
          <a:prstGeom prst="rect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